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4"/>
  </p:sldMasterIdLst>
  <p:sldIdLst>
    <p:sldId id="256" r:id="rId5"/>
  </p:sldIdLst>
  <p:sldSz cx="9144000" cy="5148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480" y="67"/>
      </p:cViewPr>
      <p:guideLst>
        <p:guide orient="horz" pos="162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D85EE-7D06-48CF-8D4A-88DCB0A32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2552"/>
            <a:ext cx="6858000" cy="179235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04B0DF-4B87-461C-A935-BC2AB13F3D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4030"/>
            <a:ext cx="6858000" cy="124297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D5C6E-83E0-40EF-9A26-BC4711CA8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CFE6-2D82-48A0-9A88-5075699B5DC0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9E934-D6B7-4CB7-87FD-3D09FA84C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96660-98A7-45F1-9300-7CA52D7D8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389F-0D07-4B2A-AB45-BE953551E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12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B2367-5E9C-4773-B7D0-F5FC9B61B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4052F8-A307-42C0-9587-8DA2854F78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50984-E962-4DFA-8A83-6724E8C31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CFE6-2D82-48A0-9A88-5075699B5DC0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E7A46-ADE1-45EA-9857-03540748C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B728D-9421-43BD-AFC8-934010B82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389F-0D07-4B2A-AB45-BE953551E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45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0AFD3E-0BF6-4C60-B0C6-E91504636D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097"/>
            <a:ext cx="1971675" cy="436291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721AA7-DE0A-4BCD-83F3-9F0B2700A8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097"/>
            <a:ext cx="5800725" cy="436291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163AA-4336-4574-BBE6-6A648E298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CFE6-2D82-48A0-9A88-5075699B5DC0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0ADAF-57F5-4872-926D-2787522BC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5120C-6A9D-4F4C-B3F8-D6F0560CD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389F-0D07-4B2A-AB45-BE953551E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6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ACB0C-4A5F-43DC-86AC-C43F59E1D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D135F-E71A-4C4C-B213-C7FE631CC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52119-F090-42F1-B446-D97A7FA68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CFE6-2D82-48A0-9A88-5075699B5DC0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BDD05-DA08-4109-9F95-6AB258F06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DB3DD-92A8-4EAC-8567-E31364656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389F-0D07-4B2A-AB45-BE953551E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64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E2F97-BC10-4F6E-ACAF-52408F7D7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3491"/>
            <a:ext cx="7886700" cy="2141534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87B3FD-95B5-48A4-9105-D214C1381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5285"/>
            <a:ext cx="7886700" cy="112618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67863-B76B-49D5-98D3-2F6ECC38E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CFE6-2D82-48A0-9A88-5075699B5DC0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B0B18-0152-4802-B86D-FC360225B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E5C87-9BF8-440E-974D-E568FFBD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389F-0D07-4B2A-AB45-BE953551E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08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AD2AB-EA52-442A-84B7-4B8F6340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A41BB-BA49-4B0D-882D-046F2A2D59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486"/>
            <a:ext cx="3886200" cy="32665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BF53F2-3641-4B55-BDEC-54A9B0C3DB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70486"/>
            <a:ext cx="3886200" cy="32665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C6673A-5157-477D-A666-9940E9050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CFE6-2D82-48A0-9A88-5075699B5DC0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C7DE65-86F1-4A7B-8D9F-18E9D8D3B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D4D25E-114D-445E-837C-6D21A1F74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389F-0D07-4B2A-AB45-BE953551E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1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5C910-99EB-4DE7-B5C5-393D68622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4098"/>
            <a:ext cx="7886700" cy="99509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09608-F12D-49E9-B306-E23C0C11B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2040"/>
            <a:ext cx="3868340" cy="61850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3D3DEF-37DC-41F6-B1A9-F7D2148AD1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80546"/>
            <a:ext cx="3868340" cy="276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B33C9C-B3DE-4C9F-9D5E-64A0E13E78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2040"/>
            <a:ext cx="3887391" cy="61850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7E7B7D-B55A-4B22-AD04-12173AE8A2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80546"/>
            <a:ext cx="3887391" cy="276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C21992-DCE8-4148-A987-AF06FD5E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CFE6-2D82-48A0-9A88-5075699B5DC0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215657-A256-4727-A731-1A9C96E0D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9FD1C2-BBF3-4605-9E7C-A5AA61060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389F-0D07-4B2A-AB45-BE953551E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48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9C43B-5876-444D-9997-C7B4FC354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7BCDD1-8091-4B00-8EC9-2C8E59DCF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CFE6-2D82-48A0-9A88-5075699B5DC0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9E94B9-4E58-4B49-8EF5-D618AC298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D3B200-8BAE-4D72-98B9-15AB672FE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389F-0D07-4B2A-AB45-BE953551E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18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297C67-CADF-438A-A036-A09652905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CFE6-2D82-48A0-9A88-5075699B5DC0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9BA0A0-EA56-43EC-988B-5B5685536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D8BA06-BCEB-4758-8D2E-90117CB36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389F-0D07-4B2A-AB45-BE953551E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0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51964-FFC0-4D87-A8A3-99122FA83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3218"/>
            <a:ext cx="2949178" cy="120126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B3C7C-6654-42EF-8F04-96C78D1AC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1255"/>
            <a:ext cx="4629150" cy="365860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EF5C6A-F9B0-4BB5-8531-B4B571A070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4479"/>
            <a:ext cx="2949178" cy="286133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ABDE52-76F8-4200-9990-A8D9513D6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CFE6-2D82-48A0-9A88-5075699B5DC0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382CF-C4D4-4884-91F6-A23200DDB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AD11C-5119-49E1-B904-29AE6A965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389F-0D07-4B2A-AB45-BE953551E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25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78A7B-D818-4D22-8B64-7F73BA1F8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3218"/>
            <a:ext cx="2949178" cy="120126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BC6C14-1A2D-4D4C-8258-59CA9D2EAA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1255"/>
            <a:ext cx="4629150" cy="365860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4C065-FFD1-415C-9911-8246FE2FE2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4479"/>
            <a:ext cx="2949178" cy="286133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0D0E1A-5F77-456D-8097-AF9227789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CFE6-2D82-48A0-9A88-5075699B5DC0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8FE4EC-C2EF-4AE5-8CBB-5CAD6E708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99E63D-6612-418E-AA89-F9EC8B506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389F-0D07-4B2A-AB45-BE953551E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77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72558F-4040-4DAC-9013-A2922C8F9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098"/>
            <a:ext cx="7886700" cy="9950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90980D-EED1-4D30-ACB0-6DF7BAEA7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486"/>
            <a:ext cx="7886700" cy="32665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EEF6B-D710-416E-B0C1-F0B294CC1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ECFE6-2D82-48A0-9A88-5075699B5DC0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70D0F-C5A8-48AD-9A83-262B2C196F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9242E-C4E1-4F27-A442-2A585A6BF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9389F-0D07-4B2A-AB45-BE953551E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1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elitekpro.com/" TargetMode="External"/><Relationship Id="rId5" Type="http://schemas.openxmlformats.org/officeDocument/2006/relationships/hyperlink" Target="https://www.sarclisa.com/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7E929DC8-F96E-4532-AE7C-816AC678D520}"/>
              </a:ext>
            </a:extLst>
          </p:cNvPr>
          <p:cNvSpPr txBox="1">
            <a:spLocks/>
          </p:cNvSpPr>
          <p:nvPr/>
        </p:nvSpPr>
        <p:spPr>
          <a:xfrm>
            <a:off x="5575300" y="3896805"/>
            <a:ext cx="3209925" cy="965708"/>
          </a:xfrm>
          <a:prstGeom prst="rect">
            <a:avLst/>
          </a:prstGeom>
        </p:spPr>
        <p:txBody>
          <a:bodyPr vert="horz"/>
          <a:lstStyle>
            <a:lvl1pPr marL="0" indent="0" algn="ctr" defTabSz="457200" rtl="0" eaLnBrk="1" latinLnBrk="0" hangingPunct="1">
              <a:lnSpc>
                <a:spcPct val="8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7609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Stu Mackoff</a:t>
            </a:r>
          </a:p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cell: 917-301-9145</a:t>
            </a:r>
          </a:p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400" dirty="0">
                <a:solidFill>
                  <a:sysClr val="windowText" lastClr="000000"/>
                </a:solidFill>
                <a:latin typeface="Calibri"/>
              </a:rPr>
              <a:t>Email: stewart.mackoff@Sanofi.com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2" descr="C:\Users\e0290066\Desktop\Brand\Sanofi Genzyme - RVB - Colors.png">
            <a:extLst>
              <a:ext uri="{FF2B5EF4-FFF2-40B4-BE49-F238E27FC236}">
                <a16:creationId xmlns:a16="http://schemas.microsoft.com/office/drawing/2014/main" id="{05881403-2C3F-4E54-B9E1-DA8455B2E6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65" y="1040910"/>
            <a:ext cx="4910401" cy="572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C9BFAE3-601B-464B-8278-92F485D393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7708" y="2065709"/>
            <a:ext cx="2813836" cy="139116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6AF5C83-CA92-4EB6-8382-5AECC02413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6917" y="2065709"/>
            <a:ext cx="2133124" cy="139116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091C2A0-8698-4430-83E7-8ECF35D8F53C}"/>
              </a:ext>
            </a:extLst>
          </p:cNvPr>
          <p:cNvSpPr/>
          <p:nvPr/>
        </p:nvSpPr>
        <p:spPr>
          <a:xfrm>
            <a:off x="150620" y="3822465"/>
            <a:ext cx="408092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414142"/>
                </a:solidFill>
                <a:effectLst/>
                <a:uLnTx/>
                <a:uFillTx/>
                <a:latin typeface="AkzidenzGroteskBE-Bold"/>
              </a:rPr>
              <a:t>Please see SARCLISA full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zidenzGroteskBE-Bold"/>
              </a:rPr>
              <a:t>Prescribing Information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414142"/>
                </a:solidFill>
                <a:effectLst/>
                <a:uLnTx/>
                <a:uFillTx/>
                <a:latin typeface="AkzidenzGroteskBE-Bold"/>
              </a:rPr>
              <a:t>at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414142"/>
                </a:solidFill>
                <a:effectLst/>
                <a:uLnTx/>
                <a:uFillTx/>
                <a:latin typeface="AkzidenzGroteskBE-Bold"/>
                <a:hlinkClick r:id="rId5"/>
              </a:rPr>
              <a:t>https://www.sarclisa.com/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414142"/>
              </a:solidFill>
              <a:effectLst/>
              <a:uLnTx/>
              <a:uFillTx/>
              <a:latin typeface="AkzidenzGroteskBE-Bold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414142"/>
              </a:solidFill>
              <a:effectLst/>
              <a:uLnTx/>
              <a:uFillTx/>
              <a:latin typeface="AkzidenzGroteskBE-Bold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414142"/>
                </a:solidFill>
                <a:effectLst/>
                <a:uLnTx/>
                <a:uFillTx/>
                <a:latin typeface="AkzidenzGroteskBE-Bold"/>
              </a:rPr>
              <a:t>Please see ELITEK full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zidenzGroteskBE-Bold"/>
              </a:rPr>
              <a:t>Prescribing Information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414142"/>
                </a:solidFill>
                <a:effectLst/>
                <a:uLnTx/>
                <a:uFillTx/>
                <a:latin typeface="AkzidenzGroteskBE-Bold"/>
              </a:rPr>
              <a:t>including Boxed WARNING at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414142"/>
                </a:solidFill>
                <a:effectLst/>
                <a:uLnTx/>
                <a:uFillTx/>
                <a:latin typeface="AkzidenzGroteskBE-Bold"/>
                <a:hlinkClick r:id="rId6"/>
              </a:rPr>
              <a:t>www.elitekpro.com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C5393C-AD19-469E-849D-332F61640522}"/>
              </a:ext>
            </a:extLst>
          </p:cNvPr>
          <p:cNvSpPr/>
          <p:nvPr/>
        </p:nvSpPr>
        <p:spPr>
          <a:xfrm>
            <a:off x="7308303" y="4850647"/>
            <a:ext cx="168507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>
                <a:solidFill>
                  <a:srgbClr val="555555"/>
                </a:solidFill>
                <a:latin typeface="Arial" panose="020B0604020202020204" pitchFamily="34" charset="0"/>
              </a:rPr>
              <a:t>MAT-US-2012981  06/20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11125202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93CE5C3B89424598BA9C655D75A796" ma:contentTypeVersion="5" ma:contentTypeDescription="Create a new document." ma:contentTypeScope="" ma:versionID="3289deaf0d905c02e7e6570954429a9f">
  <xsd:schema xmlns:xsd="http://www.w3.org/2001/XMLSchema" xmlns:xs="http://www.w3.org/2001/XMLSchema" xmlns:p="http://schemas.microsoft.com/office/2006/metadata/properties" xmlns:ns3="88734ef8-e7d5-41bf-a2c1-0ffea626c7d4" xmlns:ns4="b1513793-0f1e-4aef-8f19-be5e7ecb1a89" targetNamespace="http://schemas.microsoft.com/office/2006/metadata/properties" ma:root="true" ma:fieldsID="0a47ea07561f635470595d98ae6e7356" ns3:_="" ns4:_="">
    <xsd:import namespace="88734ef8-e7d5-41bf-a2c1-0ffea626c7d4"/>
    <xsd:import namespace="b1513793-0f1e-4aef-8f19-be5e7ecb1a8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734ef8-e7d5-41bf-a2c1-0ffea626c7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513793-0f1e-4aef-8f19-be5e7ecb1a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D23DFB-7360-4846-AC39-B55898F43E4B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88734ef8-e7d5-41bf-a2c1-0ffea626c7d4"/>
    <ds:schemaRef ds:uri="b1513793-0f1e-4aef-8f19-be5e7ecb1a89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26F99DC-B2AF-4275-BEF8-79BD545B75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BE5E66-6BCA-40CC-9B4B-679D567DB4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734ef8-e7d5-41bf-a2c1-0ffea626c7d4"/>
    <ds:schemaRef ds:uri="b1513793-0f1e-4aef-8f19-be5e7ecb1a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46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AkzidenzGroteskBE-Bold</vt:lpstr>
      <vt:lpstr>Arial</vt:lpstr>
      <vt:lpstr>Calibri</vt:lpstr>
      <vt:lpstr>Calibri Light</vt:lpstr>
      <vt:lpstr>1_Office Theme</vt:lpstr>
      <vt:lpstr>PowerPoint Presentation</vt:lpstr>
    </vt:vector>
  </TitlesOfParts>
  <Company>Mercer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Aimee Mercer</dc:creator>
  <cp:lastModifiedBy>Varvaro, Cassia /US</cp:lastModifiedBy>
  <cp:revision>13</cp:revision>
  <dcterms:created xsi:type="dcterms:W3CDTF">2020-05-08T16:39:07Z</dcterms:created>
  <dcterms:modified xsi:type="dcterms:W3CDTF">2020-06-26T11:00:05Z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0x010100C193CE5C3B89424598BA9C655D75A796</vt:lpwstr>
  </property>
  <property fmtid="{D5CDD505-2E9C-101B-9397-08002B2CF9AE}" pid="4" name="_NewReviewCycle">
    <vt:lpwstr/>
  </property>
  <property fmtid="{D5CDD505-2E9C-101B-9397-08002B2CF9AE}" pid="5" name="_AdHocReviewCycleID">
    <vt:i4>240251424</vt:i4>
  </property>
  <property fmtid="{D5CDD505-2E9C-101B-9397-08002B2CF9AE}" pid="6" name="_EmailSubject">
    <vt:lpwstr>hi</vt:lpwstr>
  </property>
  <property fmtid="{D5CDD505-2E9C-101B-9397-08002B2CF9AE}" pid="7" name="_AuthorEmail">
    <vt:lpwstr>Stewart.Mackoff@sanofi.com</vt:lpwstr>
  </property>
  <property fmtid="{D5CDD505-2E9C-101B-9397-08002B2CF9AE}" pid="8" name="_AuthorEmailDisplayName">
    <vt:lpwstr>Mackoff, Stewart /US</vt:lpwstr>
  </property>
</Properties>
</file>