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thwell, Ashley [JANUS]" userId="e3cc5600-79a9-40f6-962a-701e7e852c3f" providerId="ADAL" clId="{DC2CC041-9460-48D4-B576-D3E488E4B876}"/>
    <pc:docChg chg="undo custSel modSld">
      <pc:chgData name="Southwell, Ashley [JANUS]" userId="e3cc5600-79a9-40f6-962a-701e7e852c3f" providerId="ADAL" clId="{DC2CC041-9460-48D4-B576-D3E488E4B876}" dt="2021-04-28T21:29:21.510" v="28" actId="478"/>
      <pc:docMkLst>
        <pc:docMk/>
      </pc:docMkLst>
      <pc:sldChg chg="addSp delSp modSp mod">
        <pc:chgData name="Southwell, Ashley [JANUS]" userId="e3cc5600-79a9-40f6-962a-701e7e852c3f" providerId="ADAL" clId="{DC2CC041-9460-48D4-B576-D3E488E4B876}" dt="2021-04-28T21:29:21.510" v="28" actId="478"/>
        <pc:sldMkLst>
          <pc:docMk/>
          <pc:sldMk cId="2613228799" sldId="258"/>
        </pc:sldMkLst>
        <pc:spChg chg="mod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2" creationId="{B2A23704-73E5-434C-BB44-CB379CB5CC6E}"/>
          </ac:spMkLst>
        </pc:spChg>
        <pc:spChg chg="mod ord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3" creationId="{4F2050B4-4A31-4599-B5A1-2B9AEB147FC5}"/>
          </ac:spMkLst>
        </pc:spChg>
        <pc:spChg chg="del">
          <ac:chgData name="Southwell, Ashley [JANUS]" userId="e3cc5600-79a9-40f6-962a-701e7e852c3f" providerId="ADAL" clId="{DC2CC041-9460-48D4-B576-D3E488E4B876}" dt="2021-04-28T21:18:55.039" v="0" actId="26606"/>
          <ac:spMkLst>
            <pc:docMk/>
            <pc:sldMk cId="2613228799" sldId="258"/>
            <ac:spMk id="46" creationId="{6EFFF4A2-EB01-4738-9824-8D9A72A51BB9}"/>
          </ac:spMkLst>
        </pc:spChg>
        <pc:spChg chg="add del">
          <ac:chgData name="Southwell, Ashley [JANUS]" userId="e3cc5600-79a9-40f6-962a-701e7e852c3f" providerId="ADAL" clId="{DC2CC041-9460-48D4-B576-D3E488E4B876}" dt="2021-04-28T21:20:52.192" v="11" actId="26606"/>
          <ac:spMkLst>
            <pc:docMk/>
            <pc:sldMk cId="2613228799" sldId="258"/>
            <ac:spMk id="53" creationId="{5BA49487-3FDB-4FB7-9D50-2B4F9454DA91}"/>
          </ac:spMkLst>
        </pc:spChg>
        <pc:spChg chg="add del">
          <ac:chgData name="Southwell, Ashley [JANUS]" userId="e3cc5600-79a9-40f6-962a-701e7e852c3f" providerId="ADAL" clId="{DC2CC041-9460-48D4-B576-D3E488E4B876}" dt="2021-04-28T21:20:52.192" v="11" actId="26606"/>
          <ac:spMkLst>
            <pc:docMk/>
            <pc:sldMk cId="2613228799" sldId="258"/>
            <ac:spMk id="55" creationId="{1C938212-FA12-4FF1-87C8-ACDE99D06F69}"/>
          </ac:spMkLst>
        </pc:spChg>
        <pc:spChg chg="add del">
          <ac:chgData name="Southwell, Ashley [JANUS]" userId="e3cc5600-79a9-40f6-962a-701e7e852c3f" providerId="ADAL" clId="{DC2CC041-9460-48D4-B576-D3E488E4B876}" dt="2021-04-28T21:20:52.192" v="11" actId="26606"/>
          <ac:spMkLst>
            <pc:docMk/>
            <pc:sldMk cId="2613228799" sldId="258"/>
            <ac:spMk id="57" creationId="{369F152D-E540-4B48-BA11-2ADF043C6111}"/>
          </ac:spMkLst>
        </pc:spChg>
        <pc:spChg chg="add del">
          <ac:chgData name="Southwell, Ashley [JANUS]" userId="e3cc5600-79a9-40f6-962a-701e7e852c3f" providerId="ADAL" clId="{DC2CC041-9460-48D4-B576-D3E488E4B876}" dt="2021-04-28T21:20:52.192" v="11" actId="26606"/>
          <ac:spMkLst>
            <pc:docMk/>
            <pc:sldMk cId="2613228799" sldId="258"/>
            <ac:spMk id="59" creationId="{0C059F7E-04C4-4C46-9B3E-E5CE267E347D}"/>
          </ac:spMkLst>
        </pc:spChg>
        <pc:spChg chg="add del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64" creationId="{93062723-6941-4ABE-8146-AC6FA530BA4C}"/>
          </ac:spMkLst>
        </pc:spChg>
        <pc:spChg chg="add del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66" creationId="{917859B3-4C91-478D-929D-BB6433F90849}"/>
          </ac:spMkLst>
        </pc:spChg>
        <pc:spChg chg="add del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68" creationId="{6283FBD2-A663-469F-855C-06D86E3C1161}"/>
          </ac:spMkLst>
        </pc:spChg>
        <pc:spChg chg="add del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70" creationId="{8A1279FC-7441-4E55-B082-2774E6316482}"/>
          </ac:spMkLst>
        </pc:spChg>
        <pc:spChg chg="add del">
          <ac:chgData name="Southwell, Ashley [JANUS]" userId="e3cc5600-79a9-40f6-962a-701e7e852c3f" providerId="ADAL" clId="{DC2CC041-9460-48D4-B576-D3E488E4B876}" dt="2021-04-28T21:26:19.951" v="25" actId="26606"/>
          <ac:spMkLst>
            <pc:docMk/>
            <pc:sldMk cId="2613228799" sldId="258"/>
            <ac:spMk id="75" creationId="{9CCE8A2E-61E7-4667-90A8-34285A8C4057}"/>
          </ac:spMkLst>
        </pc:spChg>
        <pc:spChg chg="add del">
          <ac:chgData name="Southwell, Ashley [JANUS]" userId="e3cc5600-79a9-40f6-962a-701e7e852c3f" providerId="ADAL" clId="{DC2CC041-9460-48D4-B576-D3E488E4B876}" dt="2021-04-28T21:26:19.951" v="25" actId="26606"/>
          <ac:spMkLst>
            <pc:docMk/>
            <pc:sldMk cId="2613228799" sldId="258"/>
            <ac:spMk id="77" creationId="{1C938212-FA12-4FF1-87C8-ACDE99D06F69}"/>
          </ac:spMkLst>
        </pc:spChg>
        <pc:spChg chg="add del">
          <ac:chgData name="Southwell, Ashley [JANUS]" userId="e3cc5600-79a9-40f6-962a-701e7e852c3f" providerId="ADAL" clId="{DC2CC041-9460-48D4-B576-D3E488E4B876}" dt="2021-04-28T21:26:19.951" v="25" actId="26606"/>
          <ac:spMkLst>
            <pc:docMk/>
            <pc:sldMk cId="2613228799" sldId="258"/>
            <ac:spMk id="79" creationId="{369F152D-E540-4B48-BA11-2ADF043C6111}"/>
          </ac:spMkLst>
        </pc:spChg>
        <pc:spChg chg="add del">
          <ac:chgData name="Southwell, Ashley [JANUS]" userId="e3cc5600-79a9-40f6-962a-701e7e852c3f" providerId="ADAL" clId="{DC2CC041-9460-48D4-B576-D3E488E4B876}" dt="2021-04-28T21:26:19.951" v="25" actId="26606"/>
          <ac:spMkLst>
            <pc:docMk/>
            <pc:sldMk cId="2613228799" sldId="258"/>
            <ac:spMk id="81" creationId="{0C059F7E-04C4-4C46-9B3E-E5CE267E347D}"/>
          </ac:spMkLst>
        </pc:spChg>
        <pc:spChg chg="add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83" creationId="{130762FD-154B-435D-880D-07A0CC28E74C}"/>
          </ac:spMkLst>
        </pc:spChg>
        <pc:spChg chg="add">
          <ac:chgData name="Southwell, Ashley [JANUS]" userId="e3cc5600-79a9-40f6-962a-701e7e852c3f" providerId="ADAL" clId="{DC2CC041-9460-48D4-B576-D3E488E4B876}" dt="2021-04-28T21:26:19.976" v="26" actId="26606"/>
          <ac:spMkLst>
            <pc:docMk/>
            <pc:sldMk cId="2613228799" sldId="258"/>
            <ac:spMk id="85" creationId="{E3C911F9-CD35-4434-84C1-AC1412DA706E}"/>
          </ac:spMkLst>
        </pc:spChg>
        <pc:grpChg chg="del">
          <ac:chgData name="Southwell, Ashley [JANUS]" userId="e3cc5600-79a9-40f6-962a-701e7e852c3f" providerId="ADAL" clId="{DC2CC041-9460-48D4-B576-D3E488E4B876}" dt="2021-04-28T21:18:55.039" v="0" actId="26606"/>
          <ac:grpSpMkLst>
            <pc:docMk/>
            <pc:sldMk cId="2613228799" sldId="258"/>
            <ac:grpSpMk id="47" creationId="{D4469D90-62FA-49B2-981E-5305361D5A58}"/>
          </ac:grpSpMkLst>
        </pc:grpChg>
        <pc:picChg chg="add del mod">
          <ac:chgData name="Southwell, Ashley [JANUS]" userId="e3cc5600-79a9-40f6-962a-701e7e852c3f" providerId="ADAL" clId="{DC2CC041-9460-48D4-B576-D3E488E4B876}" dt="2021-04-28T21:24:51.958" v="19" actId="478"/>
          <ac:picMkLst>
            <pc:docMk/>
            <pc:sldMk cId="2613228799" sldId="258"/>
            <ac:picMk id="5" creationId="{1E1AE97D-7943-4F79-B5D2-0F88778A9D97}"/>
          </ac:picMkLst>
        </pc:picChg>
        <pc:picChg chg="mod">
          <ac:chgData name="Southwell, Ashley [JANUS]" userId="e3cc5600-79a9-40f6-962a-701e7e852c3f" providerId="ADAL" clId="{DC2CC041-9460-48D4-B576-D3E488E4B876}" dt="2021-04-28T21:26:19.976" v="26" actId="26606"/>
          <ac:picMkLst>
            <pc:docMk/>
            <pc:sldMk cId="2613228799" sldId="258"/>
            <ac:picMk id="7" creationId="{74920B98-0255-4F59-B67B-EB776DE97AC6}"/>
          </ac:picMkLst>
        </pc:picChg>
        <pc:picChg chg="add mod ord">
          <ac:chgData name="Southwell, Ashley [JANUS]" userId="e3cc5600-79a9-40f6-962a-701e7e852c3f" providerId="ADAL" clId="{DC2CC041-9460-48D4-B576-D3E488E4B876}" dt="2021-04-28T21:26:19.976" v="26" actId="26606"/>
          <ac:picMkLst>
            <pc:docMk/>
            <pc:sldMk cId="2613228799" sldId="258"/>
            <ac:picMk id="8" creationId="{AFDB03F2-6D28-4075-835C-662D13392578}"/>
          </ac:picMkLst>
        </pc:picChg>
        <pc:picChg chg="mod ord">
          <ac:chgData name="Southwell, Ashley [JANUS]" userId="e3cc5600-79a9-40f6-962a-701e7e852c3f" providerId="ADAL" clId="{DC2CC041-9460-48D4-B576-D3E488E4B876}" dt="2021-04-28T21:26:19.976" v="26" actId="26606"/>
          <ac:picMkLst>
            <pc:docMk/>
            <pc:sldMk cId="2613228799" sldId="258"/>
            <ac:picMk id="9" creationId="{6F86C118-381C-4DD6-A266-BDF6763170F5}"/>
          </ac:picMkLst>
        </pc:picChg>
        <pc:picChg chg="mod ord">
          <ac:chgData name="Southwell, Ashley [JANUS]" userId="e3cc5600-79a9-40f6-962a-701e7e852c3f" providerId="ADAL" clId="{DC2CC041-9460-48D4-B576-D3E488E4B876}" dt="2021-04-28T21:26:19.976" v="26" actId="26606"/>
          <ac:picMkLst>
            <pc:docMk/>
            <pc:sldMk cId="2613228799" sldId="258"/>
            <ac:picMk id="11" creationId="{D73C853F-7D0D-4119-98A6-4F38B95C2507}"/>
          </ac:picMkLst>
        </pc:picChg>
        <pc:picChg chg="add del mod">
          <ac:chgData name="Southwell, Ashley [JANUS]" userId="e3cc5600-79a9-40f6-962a-701e7e852c3f" providerId="ADAL" clId="{DC2CC041-9460-48D4-B576-D3E488E4B876}" dt="2021-04-28T21:29:21.510" v="28" actId="478"/>
          <ac:picMkLst>
            <pc:docMk/>
            <pc:sldMk cId="2613228799" sldId="258"/>
            <ac:picMk id="12" creationId="{F9BC0718-BFFA-4F6E-9BC0-E95D2D7FF6B6}"/>
          </ac:picMkLst>
        </pc:picChg>
        <pc:picChg chg="add">
          <ac:chgData name="Southwell, Ashley [JANUS]" userId="e3cc5600-79a9-40f6-962a-701e7e852c3f" providerId="ADAL" clId="{DC2CC041-9460-48D4-B576-D3E488E4B876}" dt="2021-04-28T21:26:19.976" v="26" actId="26606"/>
          <ac:picMkLst>
            <pc:docMk/>
            <pc:sldMk cId="2613228799" sldId="258"/>
            <ac:picMk id="84" creationId="{29A65C25-95CE-4809-957E-1D6EE3CC42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E1F3-51B1-4A8C-9A28-1E1F15B0E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24601-4109-475E-8635-C5BF0E19D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EC12-10A6-462B-A196-3F40645B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ABAC-78F6-4303-9764-EDAE7002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4B3F-6021-44F9-A79D-CB38617E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FB33C-8002-4485-A9CC-9CEC242C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0D804-83BD-4505-A5E5-F7E663E24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0918E-6FD1-45C4-AB0B-DDAF4D07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23B7-D4D3-4812-9B53-9EB0B191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21C5-EDC5-43E6-ABD8-74952534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D8C3A-D640-46ED-ABA1-3905AC5B3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E8B08-292B-4F13-885F-8A1A89F63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E32FF-EDB1-492E-A347-993764E2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7579-D42D-4A87-804C-A833D6F4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8C78E-8E48-4F84-8C4E-911E1C01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1F56-4F9E-4C64-882F-27278DEE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DFC0-8D6E-41D8-A06A-718C504B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C6A45-B5F6-4DC3-925C-0DD69BBC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39D6-003E-444F-96F9-1DC4F3F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4B84-C5B1-4ED1-9035-06B1767A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C45C-F7B1-4489-8556-08EC438C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DA732-C7E0-455B-896F-1B40C54B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67155-F4D5-404D-BAE7-7C08268E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7178-35DD-40DA-A3B8-5ADFADD8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8555-4860-44CC-A360-4B7D6400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2EC0-9D5F-47CF-9DF4-9ACA79D2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C9CD-7565-42D1-8936-5A6A8F2B4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8F3FE-050D-453E-AB29-982587596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07EB4-8719-4057-8C68-60EFF7BC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F4603-9D22-4A62-8B8C-D053A9FD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CF5B7-12A8-46B0-9E51-337F7808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C987-3FF1-4AD5-8D75-7F6719D8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E0AF7-66A8-40E4-B6A6-9D83DFC2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6E35C-79FA-4EAC-AD95-669EFF944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5E5DA-94EC-4F7B-8309-FA6B1C152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DDADC-67AF-43E1-8F64-E13CFEFD5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3831A-DAEC-40CC-A236-FA9230F0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A113D-4849-410C-8DF0-9EE007E9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583D8-C3A8-4229-8BE7-64A2AB75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43C1-3095-4743-AACE-9834011B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02656-8728-4DE1-B9FD-7FFE05ED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23C19-B369-418A-9554-D973B982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A400A-236B-479A-95FA-E98F53CA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3D141-02C5-4F02-9EB9-3110D715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D0E7D-10BD-40E2-9C1E-9E8E0373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9088-02EC-4374-A22B-E26DE44E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8CBF-619D-496A-92D9-596F4ACE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8B58-701D-4024-B39E-0548C336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1B6A8-BAE8-4B55-8ED9-7CDB0050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D1E47-567A-4E5E-9C60-5A2A0C49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89181-93C4-4396-9EDD-82C02AED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185AA-9E52-4A74-A9D1-D0F58032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AA41-584F-4288-B88F-24D18577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23306-8EA5-48D6-B3E6-4AF9CA0CC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42ED1-6F10-4CAD-BE48-CCEA5E886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28767-0120-47AB-AADF-11597C1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88AC-4B55-46EF-B7DB-B578B2C9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0D729-1490-4A30-97FA-DB4BB784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73D27-9CE6-422E-8489-DED86599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6E2A-416E-4A9F-B2E5-007666629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314B-8DC8-43B5-B07F-B34969F64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9DFE-46D0-4A5A-A0D9-EB45DC460C3D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FA6E-B26F-45D8-BB24-26A02D16C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B952-9EC9-491A-AA7E-754171404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AB27-C66A-455F-A8D7-2801C5F65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74">
            <a:extLst>
              <a:ext uri="{FF2B5EF4-FFF2-40B4-BE49-F238E27FC236}">
                <a16:creationId xmlns:a16="http://schemas.microsoft.com/office/drawing/2014/main" id="{130762FD-154B-435D-880D-07A0CC28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raphic 76">
            <a:extLst>
              <a:ext uri="{FF2B5EF4-FFF2-40B4-BE49-F238E27FC236}">
                <a16:creationId xmlns:a16="http://schemas.microsoft.com/office/drawing/2014/main" id="{29A65C25-95CE-4809-957E-1D6EE3CC4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2665475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23704-73E5-434C-BB44-CB379CB5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789400"/>
            <a:ext cx="5807575" cy="22643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Janssen Representatives</a:t>
            </a:r>
          </a:p>
        </p:txBody>
      </p:sp>
      <p:pic>
        <p:nvPicPr>
          <p:cNvPr id="7" name="Picture 6" descr="A person wearing a white coat&#10;&#10;Description automatically generated with low confidence">
            <a:extLst>
              <a:ext uri="{FF2B5EF4-FFF2-40B4-BE49-F238E27FC236}">
                <a16:creationId xmlns:a16="http://schemas.microsoft.com/office/drawing/2014/main" id="{74920B98-0255-4F59-B67B-EB776DE97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r="2" b="14270"/>
          <a:stretch/>
        </p:blipFill>
        <p:spPr>
          <a:xfrm>
            <a:off x="5976" y="10"/>
            <a:ext cx="3048000" cy="3657590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F86C118-381C-4DD6-A266-BDF676317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"/>
          <a:stretch/>
        </p:blipFill>
        <p:spPr>
          <a:xfrm>
            <a:off x="3037867" y="10"/>
            <a:ext cx="3059517" cy="3657590"/>
          </a:xfrm>
          <a:prstGeom prst="rect">
            <a:avLst/>
          </a:prstGeom>
        </p:spPr>
      </p:pic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73C853F-7D0D-4119-98A6-4F38B95C25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>
          <a:xfrm>
            <a:off x="6096000" y="10"/>
            <a:ext cx="3048000" cy="365759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FDB03F2-6D28-4075-835C-662D133925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303"/>
          <a:stretch/>
        </p:blipFill>
        <p:spPr>
          <a:xfrm>
            <a:off x="9144000" y="10"/>
            <a:ext cx="3048000" cy="3657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050B4-4A31-4599-B5A1-2B9AEB147FC5}"/>
              </a:ext>
            </a:extLst>
          </p:cNvPr>
          <p:cNvSpPr txBox="1"/>
          <p:nvPr/>
        </p:nvSpPr>
        <p:spPr>
          <a:xfrm>
            <a:off x="6496424" y="3789399"/>
            <a:ext cx="5418208" cy="238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Ashley Korn- asouthw1@its.jnj.com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Barbara Rodgers, RN- Brodger3@its.jnj.com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Kara Raso- Kraso@its.jnj.com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Karen Schiavo, ARNP, NP-C- Kschiavo@its.jnj.com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5" name="Rectangle 78">
            <a:extLst>
              <a:ext uri="{FF2B5EF4-FFF2-40B4-BE49-F238E27FC236}">
                <a16:creationId xmlns:a16="http://schemas.microsoft.com/office/drawing/2014/main" id="{E3C911F9-CD35-4434-84C1-AC1412DA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Janssen Representatives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Southwell, Ashley [JANUS]</dc:creator>
  <cp:lastModifiedBy>Southwell, Ashley [JANUS]</cp:lastModifiedBy>
  <cp:revision>3</cp:revision>
  <dcterms:created xsi:type="dcterms:W3CDTF">2021-04-28T20:50:32Z</dcterms:created>
  <dcterms:modified xsi:type="dcterms:W3CDTF">2021-04-28T21:29:28Z</dcterms:modified>
</cp:coreProperties>
</file>